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FFAD0-85DA-7C48-AB7F-EE8CD54FFBB3}" type="datetimeFigureOut">
              <a:rPr lang="en-US" smtClean="0"/>
              <a:t>4/13/16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D828-9809-C742-9EFA-CC3A381B59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61021"/>
            <a:ext cx="7772400" cy="1224243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Are They Reliable?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53714"/>
            <a:ext cx="6400800" cy="660767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Your Information Sources…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Interne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718" y="1845345"/>
            <a:ext cx="2921000" cy="2781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rnet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785" y="2528975"/>
            <a:ext cx="5842000" cy="2933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0368" y="1070048"/>
            <a:ext cx="63224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Questions to ask yourself</a:t>
            </a:r>
            <a:endParaRPr lang="en-US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rnet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713" y="491559"/>
            <a:ext cx="6014525" cy="59692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rnet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04" y="791323"/>
            <a:ext cx="6909634" cy="55784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3141" y="323370"/>
            <a:ext cx="4711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Domain Names and Reliability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2943" y="4222525"/>
            <a:ext cx="105812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Great!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81602" y="4149212"/>
            <a:ext cx="876863" cy="461665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Good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919774" y="1615212"/>
            <a:ext cx="838691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Okay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659" y="1650486"/>
            <a:ext cx="675586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Meh</a:t>
            </a:r>
            <a:endParaRPr 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21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Are They Reliable?</vt:lpstr>
      <vt:lpstr>PowerPoint Presentation</vt:lpstr>
      <vt:lpstr>PowerPoint Presentation</vt:lpstr>
      <vt:lpstr>PowerPoint Presentation</vt:lpstr>
    </vt:vector>
  </TitlesOfParts>
  <Company>UMass-Amherst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They Reliable?</dc:title>
  <dc:creator>David Sommerfeld</dc:creator>
  <cp:lastModifiedBy>David Sommerfeld</cp:lastModifiedBy>
  <cp:revision>2</cp:revision>
  <dcterms:created xsi:type="dcterms:W3CDTF">2016-03-21T22:17:21Z</dcterms:created>
  <dcterms:modified xsi:type="dcterms:W3CDTF">2016-04-13T21:00:09Z</dcterms:modified>
</cp:coreProperties>
</file>